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37F"/>
    <a:srgbClr val="0A0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1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9AB50E-1989-42E7-83AA-0224B5F9FA56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32AFB-45DC-45BD-A94E-492A1D18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310" y="316039"/>
            <a:ext cx="9143999" cy="163745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Predictive Modeling of Temperature and Precipitation Over Arizona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311" y="2177857"/>
            <a:ext cx="9143999" cy="320463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Sereena Ginar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Mentor: Dr.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Xubin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Zeng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Stillman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Hydrology &amp; Atmospheric Sciences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Symposium, April 22</a:t>
            </a:r>
            <a:r>
              <a:rPr lang="en-US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Arizona State University</a:t>
            </a:r>
          </a:p>
          <a:p>
            <a:pPr algn="ctr"/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8590"/>
            <a:ext cx="1252298" cy="1039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5985566"/>
            <a:ext cx="5859780" cy="786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418" r="4791" b="26820"/>
          <a:stretch/>
        </p:blipFill>
        <p:spPr>
          <a:xfrm>
            <a:off x="1303021" y="5818590"/>
            <a:ext cx="1164978" cy="9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415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43" y="1225729"/>
            <a:ext cx="10018713" cy="1752599"/>
          </a:xfrm>
        </p:spPr>
        <p:txBody>
          <a:bodyPr>
            <a:normAutofit/>
          </a:bodyPr>
          <a:lstStyle/>
          <a:p>
            <a:r>
              <a:rPr lang="en-US" sz="5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US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656"/>
            <a:ext cx="1085954" cy="90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418" r="4791" b="26820"/>
          <a:stretch/>
        </p:blipFill>
        <p:spPr>
          <a:xfrm>
            <a:off x="5346183" y="6050852"/>
            <a:ext cx="1010232" cy="826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58" y="5978273"/>
            <a:ext cx="642237" cy="8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7468"/>
          <a:stretch/>
        </p:blipFill>
        <p:spPr>
          <a:xfrm>
            <a:off x="2011002" y="3804537"/>
            <a:ext cx="2524259" cy="2168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r="8041"/>
          <a:stretch/>
        </p:blipFill>
        <p:spPr>
          <a:xfrm>
            <a:off x="5120063" y="3792794"/>
            <a:ext cx="2556147" cy="2172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781" y="0"/>
            <a:ext cx="10018713" cy="1475153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Predictive Climate Modeling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781" y="1223574"/>
            <a:ext cx="108032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modeling using the National Centers for Environmental Prediction’s observational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Seasonal weather anomalies in the Southwestern United States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2255700" y="6061963"/>
            <a:ext cx="9314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http://www.eco-poetry.org/marilyn_kiss.html    https://twitter.com/missrosenido     http://www.aoml.noaa.gov/keynotes/keynotes_1015_coralbleachingresearch.html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12" y="3802275"/>
            <a:ext cx="2123028" cy="21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0"/>
          <a:stretch/>
        </p:blipFill>
        <p:spPr>
          <a:xfrm>
            <a:off x="1287939" y="2273252"/>
            <a:ext cx="5406448" cy="343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21158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Niño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Southern Oscillation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073102"/>
            <a:ext cx="10018713" cy="2400299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phenomenon consisting of oceanic and atmospheric components</a:t>
            </a:r>
          </a:p>
          <a:p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6"/>
          <a:stretch/>
        </p:blipFill>
        <p:spPr>
          <a:xfrm>
            <a:off x="6493664" y="2273252"/>
            <a:ext cx="5490903" cy="343927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Rectangle 6"/>
          <p:cNvSpPr/>
          <p:nvPr/>
        </p:nvSpPr>
        <p:spPr>
          <a:xfrm>
            <a:off x="1971151" y="5773310"/>
            <a:ext cx="40400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https://www.ncdc.noaa.gov/teleconnections/enso/enso-tech.php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94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953" y="1"/>
            <a:ext cx="10018713" cy="134874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Walker Circulation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026" y="674371"/>
            <a:ext cx="10769613" cy="350519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circulation system connecting the Southern Oscillation and Sea Surface Temperatures in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western    and equatorial Pacific Ocean</a:t>
            </a:r>
          </a:p>
          <a:p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870732"/>
            <a:ext cx="7528770" cy="354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3504" y="6417619"/>
            <a:ext cx="4005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http://www.southwestclimatechange.org/figures/walker_circulation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184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225496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ENSO Events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12748"/>
            <a:ext cx="10402890" cy="349650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Coupling of unusually warm/cold surface waters in the Eastern Pacific Ocean at the end of the year and a negative/positive Southern Oscillation Index (SOI)</a:t>
            </a:r>
          </a:p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Anomalous precipitation in the middle of the following year</a:t>
            </a:r>
          </a:p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directly correlated with Southwest winter precipitation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3944488"/>
            <a:ext cx="4290491" cy="227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021" y="6292795"/>
            <a:ext cx="4290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http://www.saguaro-juniper.com/i_and_i/san_pedro/ecoregions/arizona_uplands.html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71" y="3944488"/>
            <a:ext cx="3409127" cy="227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771" y="6292795"/>
            <a:ext cx="3048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https://mizzoumag.missouri.edu/2013/05/if-trees-could-talk/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6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37545"/>
            <a:ext cx="10018713" cy="140837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953" y="1225067"/>
            <a:ext cx="10018713" cy="414528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Quantify the skill of the predictions from the National Oceanic and Atmospheric Administration (NOAA) National Centers for Environmental Prediction (NCEP)</a:t>
            </a:r>
          </a:p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 statistical model for the seasonal prediction of temperature and precipitation over Arizona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1995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826" y="140308"/>
            <a:ext cx="10018713" cy="140837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Analysis and Results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282" y="1688989"/>
            <a:ext cx="10018713" cy="3803706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Correlations between Arizona precipitation anomalies and the seasonal averages of various climate indices</a:t>
            </a:r>
          </a:p>
          <a:p>
            <a:pPr lvl="1"/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ENSO indices,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 level pressure, sea surface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temperatures, Pacific Decadal Oscillation (PDO)</a:t>
            </a:r>
          </a:p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positive results were found</a:t>
            </a:r>
          </a:p>
          <a:p>
            <a:pPr lvl="1"/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predictive power of PDO</a:t>
            </a:r>
          </a:p>
          <a:p>
            <a:pPr lvl="1"/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971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371599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05" y="717604"/>
            <a:ext cx="4962061" cy="557519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observed climate indices may not have a substantial impact on anomalous temperature and precipitation in Arizona</a:t>
            </a:r>
          </a:p>
          <a:p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Exploration of further predictors</a:t>
            </a:r>
          </a:p>
          <a:p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32" y="5773310"/>
            <a:ext cx="731669" cy="1038971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6605909" y="5296562"/>
            <a:ext cx="4784871" cy="36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https://www.climate.gov/news-features/blogs/enso/april-2016-el-ni%C3%B1ola-ni%C3%B1a-update-what-goes-%E2%80%A6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1301767"/>
            <a:ext cx="5816721" cy="38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37544"/>
            <a:ext cx="10018713" cy="175259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990143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Xubin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Zeng</a:t>
            </a:r>
          </a:p>
          <a:p>
            <a:pPr marL="0" indent="0" algn="ctr">
              <a:buNone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Stillman</a:t>
            </a:r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Hydrology &amp; Atmospheric Sciences</a:t>
            </a:r>
          </a:p>
          <a:p>
            <a:pPr marL="0" indent="0" algn="ctr">
              <a:buNone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Arizona</a:t>
            </a:r>
          </a:p>
          <a:p>
            <a:pPr marL="0" indent="0" algn="ctr">
              <a:buNone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 Space Grant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1" y="5956656"/>
            <a:ext cx="1085954" cy="90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5200"/>
            <a:ext cx="5859780" cy="786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418" r="4791" b="26820"/>
          <a:stretch/>
        </p:blipFill>
        <p:spPr>
          <a:xfrm>
            <a:off x="4343401" y="5945200"/>
            <a:ext cx="1010232" cy="8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395</TotalTime>
  <Words>286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Tahoma</vt:lpstr>
      <vt:lpstr>Parallax</vt:lpstr>
      <vt:lpstr>Predictive Modeling of Temperature and Precipitation Over Arizona</vt:lpstr>
      <vt:lpstr>Predictive Climate Modeling</vt:lpstr>
      <vt:lpstr>El Niño Southern Oscillation</vt:lpstr>
      <vt:lpstr>The Walker Circulation</vt:lpstr>
      <vt:lpstr>ENSO Events</vt:lpstr>
      <vt:lpstr>Objectives</vt:lpstr>
      <vt:lpstr>Data Analysis and Results</vt:lpstr>
      <vt:lpstr>Significance</vt:lpstr>
      <vt:lpstr>Acknowledgements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Sereena Ginar</dc:creator>
  <cp:lastModifiedBy>Sereena Ginar</cp:lastModifiedBy>
  <cp:revision>33</cp:revision>
  <dcterms:created xsi:type="dcterms:W3CDTF">2017-04-07T22:39:38Z</dcterms:created>
  <dcterms:modified xsi:type="dcterms:W3CDTF">2017-04-08T05:14:58Z</dcterms:modified>
</cp:coreProperties>
</file>